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21"/>
  </p:notesMasterIdLst>
  <p:sldIdLst>
    <p:sldId id="426" r:id="rId2"/>
    <p:sldId id="433" r:id="rId3"/>
    <p:sldId id="475" r:id="rId4"/>
    <p:sldId id="429" r:id="rId5"/>
    <p:sldId id="486" r:id="rId6"/>
    <p:sldId id="470" r:id="rId7"/>
    <p:sldId id="478" r:id="rId8"/>
    <p:sldId id="496" r:id="rId9"/>
    <p:sldId id="497" r:id="rId10"/>
    <p:sldId id="477" r:id="rId11"/>
    <p:sldId id="487" r:id="rId12"/>
    <p:sldId id="493" r:id="rId13"/>
    <p:sldId id="494" r:id="rId14"/>
    <p:sldId id="495" r:id="rId15"/>
    <p:sldId id="488" r:id="rId16"/>
    <p:sldId id="499" r:id="rId17"/>
    <p:sldId id="498" r:id="rId18"/>
    <p:sldId id="491" r:id="rId19"/>
    <p:sldId id="434" r:id="rId20"/>
  </p:sldIdLst>
  <p:sldSz cx="9144000" cy="5143500" type="screen16x9"/>
  <p:notesSz cx="6858000" cy="9144000"/>
  <p:embeddedFontLst>
    <p:embeddedFont>
      <p:font typeface="Orly's Font 2" panose="020B0604020202020204" charset="0"/>
      <p:regular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Verdana" panose="020B0604030504040204" pitchFamily="34" charset="0"/>
      <p:regular r:id="rId27"/>
      <p:bold r:id="rId28"/>
      <p:italic r:id="rId29"/>
      <p:boldItalic r:id="rId30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orrie" initials="L" lastIdx="8" clrIdx="0"/>
  <p:cmAuthor id="1" name="MARY ALTIERI" initials="" lastIdx="8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18" autoAdjust="0"/>
    <p:restoredTop sz="99628" autoAdjust="0"/>
  </p:normalViewPr>
  <p:slideViewPr>
    <p:cSldViewPr>
      <p:cViewPr>
        <p:scale>
          <a:sx n="99" d="100"/>
          <a:sy n="99" d="100"/>
        </p:scale>
        <p:origin x="-72" y="234"/>
      </p:cViewPr>
      <p:guideLst>
        <p:guide orient="horz" pos="133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50" d="100"/>
          <a:sy n="50" d="100"/>
        </p:scale>
        <p:origin x="-2934" y="-102"/>
      </p:cViewPr>
      <p:guideLst>
        <p:guide orient="horz" pos="2880"/>
        <p:guide pos="2160"/>
      </p:guideLst>
    </p:cSldViewPr>
  </p:notes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09743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buFont typeface="Wingdings" pitchFamily="2" charset="2"/>
              <a:buNone/>
            </a:pPr>
            <a:endParaRPr lang="en-US" sz="1200" dirty="0" smtClean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09743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ctr">
              <a:buFont typeface="Wingdings" pitchFamily="2" charset="2"/>
              <a:buNone/>
            </a:pPr>
            <a:r>
              <a:rPr lang="en-US" sz="1200" dirty="0" smtClean="0">
                <a:solidFill>
                  <a:schemeClr val="accent1"/>
                </a:solidFill>
                <a:latin typeface="Orly's Font 2" pitchFamily="66" charset="0"/>
              </a:rPr>
              <a:t>You have 46 crayons and your friend has 15 crayons. How many crayons do you have in all ?</a:t>
            </a:r>
            <a:r>
              <a:rPr lang="en-US" sz="1200" dirty="0" smtClean="0">
                <a:solidFill>
                  <a:schemeClr val="accent3"/>
                </a:solidFill>
                <a:latin typeface="Orly's Font 2" pitchFamily="66" charset="0"/>
              </a:rPr>
              <a:t> </a:t>
            </a:r>
            <a:endParaRPr lang="en-US" sz="1200" dirty="0" smtClean="0">
              <a:solidFill>
                <a:schemeClr val="accent1"/>
              </a:solidFill>
              <a:latin typeface="Orly's Font 2" pitchFamily="66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09743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828800" y="1466278"/>
            <a:ext cx="5486400" cy="1384995"/>
          </a:xfrm>
        </p:spPr>
        <p:txBody>
          <a:bodyPr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use a chart to find out how many crayons you and your friend have? </a:t>
            </a:r>
            <a:endParaRPr lang="en-US" sz="2800" dirty="0">
              <a:solidFill>
                <a:schemeClr val="accent5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2324813" y="3361700"/>
            <a:ext cx="4199672" cy="962268"/>
            <a:chOff x="2174685" y="3663571"/>
            <a:chExt cx="4199672" cy="795263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261" t="26176" r="49836" b="31669"/>
            <a:stretch/>
          </p:blipFill>
          <p:spPr>
            <a:xfrm rot="3266674">
              <a:off x="4180905" y="3028950"/>
              <a:ext cx="614149" cy="1883391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261" t="26176" r="49836" b="31669"/>
            <a:stretch/>
          </p:blipFill>
          <p:spPr>
            <a:xfrm rot="3266674">
              <a:off x="5125587" y="3210064"/>
              <a:ext cx="614149" cy="1883391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261" t="26176" r="49836" b="31669"/>
            <a:stretch/>
          </p:blipFill>
          <p:spPr>
            <a:xfrm rot="3266674">
              <a:off x="2809306" y="3185608"/>
              <a:ext cx="614149" cy="18833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801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 Placeholder 3"/>
          <p:cNvSpPr txBox="1">
            <a:spLocks/>
          </p:cNvSpPr>
          <p:nvPr/>
        </p:nvSpPr>
        <p:spPr bwMode="auto">
          <a:xfrm>
            <a:off x="1882775" y="1432162"/>
            <a:ext cx="652145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In addition the order of the addends changes the sum.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" name="Multiply 1"/>
          <p:cNvSpPr/>
          <p:nvPr/>
        </p:nvSpPr>
        <p:spPr>
          <a:xfrm>
            <a:off x="3657600" y="1583695"/>
            <a:ext cx="1143000" cy="1061710"/>
          </a:xfrm>
          <a:prstGeom prst="mathMultiply">
            <a:avLst/>
          </a:prstGeom>
          <a:solidFill>
            <a:srgbClr val="FF00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  <p:sp>
        <p:nvSpPr>
          <p:cNvPr id="56" name="Text Placeholder 3"/>
          <p:cNvSpPr txBox="1">
            <a:spLocks/>
          </p:cNvSpPr>
          <p:nvPr/>
        </p:nvSpPr>
        <p:spPr bwMode="auto">
          <a:xfrm>
            <a:off x="2657475" y="2533801"/>
            <a:ext cx="35718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d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oes not change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57" name="Text Placeholder 3"/>
          <p:cNvSpPr txBox="1">
            <a:spLocks/>
          </p:cNvSpPr>
          <p:nvPr/>
        </p:nvSpPr>
        <p:spPr bwMode="auto">
          <a:xfrm>
            <a:off x="1828800" y="3501247"/>
            <a:ext cx="22288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10 + 7 = 17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58" name="Text Placeholder 3"/>
          <p:cNvSpPr txBox="1">
            <a:spLocks/>
          </p:cNvSpPr>
          <p:nvPr/>
        </p:nvSpPr>
        <p:spPr bwMode="auto">
          <a:xfrm>
            <a:off x="5143500" y="3501247"/>
            <a:ext cx="2171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7 + 10 = 17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2" grpId="0" animBg="1"/>
      <p:bldP spid="56" grpId="0"/>
      <p:bldP spid="57" grpId="0" build="p"/>
      <p:bldP spid="5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 txBox="1">
            <a:spLocks/>
          </p:cNvSpPr>
          <p:nvPr/>
        </p:nvSpPr>
        <p:spPr bwMode="auto">
          <a:xfrm>
            <a:off x="615860" y="1234440"/>
            <a:ext cx="78867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Your friend has 58 marbles and you give her 34 more. How many marbles does your</a:t>
            </a:r>
            <a:r>
              <a:rPr lang="en-US" sz="2800" dirty="0" smtClean="0">
                <a:solidFill>
                  <a:srgbClr val="FF0000"/>
                </a:solidFill>
                <a:latin typeface="Orly's Font 2" pitchFamily="66" charset="0"/>
              </a:rPr>
              <a:t>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friend have now?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56" t="5312" r="17451" b="69449"/>
          <a:stretch/>
        </p:blipFill>
        <p:spPr>
          <a:xfrm>
            <a:off x="4032913" y="2800350"/>
            <a:ext cx="1078173" cy="1159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227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161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4914900" y="705792"/>
            <a:ext cx="3771900" cy="1144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 58 + 34 =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Locate 58.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193" y="1017410"/>
            <a:ext cx="4000500" cy="4000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val 4"/>
          <p:cNvSpPr/>
          <p:nvPr/>
        </p:nvSpPr>
        <p:spPr>
          <a:xfrm>
            <a:off x="3063522" y="3074105"/>
            <a:ext cx="312920" cy="309349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  <p:sp>
        <p:nvSpPr>
          <p:cNvPr id="6" name="Text Placeholder 3"/>
          <p:cNvSpPr txBox="1">
            <a:spLocks/>
          </p:cNvSpPr>
          <p:nvPr/>
        </p:nvSpPr>
        <p:spPr bwMode="auto">
          <a:xfrm>
            <a:off x="5029200" y="1885959"/>
            <a:ext cx="3886200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Decompose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34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6173188" y="2815246"/>
            <a:ext cx="754380" cy="90292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7051181" y="2798216"/>
            <a:ext cx="636975" cy="90292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3"/>
          <p:cNvSpPr txBox="1">
            <a:spLocks/>
          </p:cNvSpPr>
          <p:nvPr/>
        </p:nvSpPr>
        <p:spPr bwMode="auto">
          <a:xfrm>
            <a:off x="5847926" y="3832466"/>
            <a:ext cx="7024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0" name="Text Placeholder 3"/>
          <p:cNvSpPr txBox="1">
            <a:spLocks/>
          </p:cNvSpPr>
          <p:nvPr/>
        </p:nvSpPr>
        <p:spPr bwMode="auto">
          <a:xfrm>
            <a:off x="7523479" y="3832466"/>
            <a:ext cx="6505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51725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 animBg="1"/>
      <p:bldP spid="6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193" y="1017410"/>
            <a:ext cx="4000500" cy="4000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val 4"/>
          <p:cNvSpPr/>
          <p:nvPr/>
        </p:nvSpPr>
        <p:spPr>
          <a:xfrm>
            <a:off x="3063522" y="3071716"/>
            <a:ext cx="312920" cy="309349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4865424" y="428170"/>
            <a:ext cx="3886200" cy="3172280"/>
            <a:chOff x="5029200" y="494190"/>
            <a:chExt cx="3886200" cy="3172280"/>
          </a:xfrm>
        </p:grpSpPr>
        <p:sp>
          <p:nvSpPr>
            <p:cNvPr id="3" name="Text Placeholder 2"/>
            <p:cNvSpPr txBox="1">
              <a:spLocks/>
            </p:cNvSpPr>
            <p:nvPr/>
          </p:nvSpPr>
          <p:spPr bwMode="auto">
            <a:xfrm>
              <a:off x="5119620" y="494190"/>
              <a:ext cx="37719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</a:rPr>
                <a:t>58 + 34 = </a:t>
              </a:r>
            </a:p>
          </p:txBody>
        </p:sp>
        <p:grpSp>
          <p:nvGrpSpPr>
            <p:cNvPr id="2" name="Group 1"/>
            <p:cNvGrpSpPr/>
            <p:nvPr/>
          </p:nvGrpSpPr>
          <p:grpSpPr>
            <a:xfrm>
              <a:off x="5029200" y="1656013"/>
              <a:ext cx="3886200" cy="2010457"/>
              <a:chOff x="5029200" y="1656013"/>
              <a:chExt cx="3886200" cy="2010457"/>
            </a:xfrm>
          </p:grpSpPr>
          <p:sp>
            <p:nvSpPr>
              <p:cNvPr id="6" name="Text Placeholder 3"/>
              <p:cNvSpPr txBox="1">
                <a:spLocks/>
              </p:cNvSpPr>
              <p:nvPr/>
            </p:nvSpPr>
            <p:spPr bwMode="auto">
              <a:xfrm>
                <a:off x="5029200" y="1656013"/>
                <a:ext cx="38862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Wingdings" pitchFamily="2" charset="2"/>
                  <a:buNone/>
                </a:pPr>
                <a:r>
                  <a:rPr lang="en-US" sz="2800" dirty="0" smtClean="0">
                    <a:solidFill>
                      <a:schemeClr val="accent5"/>
                    </a:solidFill>
                    <a:latin typeface="Orly's Font 2" pitchFamily="66" charset="0"/>
                  </a:rPr>
                  <a:t>34</a:t>
                </a:r>
                <a:endParaRPr lang="en-US" sz="2800" dirty="0">
                  <a:solidFill>
                    <a:schemeClr val="accent5"/>
                  </a:solidFill>
                  <a:latin typeface="Orly's Font 2" pitchFamily="66" charset="0"/>
                </a:endParaRPr>
              </a:p>
            </p:txBody>
          </p:sp>
          <p:cxnSp>
            <p:nvCxnSpPr>
              <p:cNvPr id="7" name="Straight Arrow Connector 6"/>
              <p:cNvCxnSpPr/>
              <p:nvPr/>
            </p:nvCxnSpPr>
            <p:spPr>
              <a:xfrm flipH="1">
                <a:off x="6173187" y="2131770"/>
                <a:ext cx="754380" cy="902920"/>
              </a:xfrm>
              <a:prstGeom prst="straightConnector1">
                <a:avLst/>
              </a:prstGeom>
              <a:ln w="38100">
                <a:solidFill>
                  <a:schemeClr val="accent1"/>
                </a:solidFill>
                <a:tailEnd type="arrow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Arrow Connector 7"/>
              <p:cNvCxnSpPr/>
              <p:nvPr/>
            </p:nvCxnSpPr>
            <p:spPr>
              <a:xfrm>
                <a:off x="7051181" y="2131770"/>
                <a:ext cx="636975" cy="902920"/>
              </a:xfrm>
              <a:prstGeom prst="straightConnector1">
                <a:avLst/>
              </a:prstGeom>
              <a:ln w="38100">
                <a:solidFill>
                  <a:schemeClr val="accent1"/>
                </a:solidFill>
                <a:tailEnd type="arrow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Text Placeholder 3"/>
              <p:cNvSpPr txBox="1">
                <a:spLocks/>
              </p:cNvSpPr>
              <p:nvPr/>
            </p:nvSpPr>
            <p:spPr bwMode="auto">
              <a:xfrm>
                <a:off x="5821961" y="3143250"/>
                <a:ext cx="702451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2800" dirty="0" smtClean="0">
                    <a:solidFill>
                      <a:schemeClr val="accent5"/>
                    </a:solidFill>
                    <a:latin typeface="Orly's Font 2" pitchFamily="66" charset="0"/>
                  </a:rPr>
                  <a:t>30</a:t>
                </a:r>
                <a:endParaRPr lang="en-US" sz="2800" dirty="0">
                  <a:solidFill>
                    <a:schemeClr val="accent5"/>
                  </a:solidFill>
                  <a:latin typeface="Orly's Font 2" pitchFamily="66" charset="0"/>
                </a:endParaRPr>
              </a:p>
            </p:txBody>
          </p:sp>
          <p:sp>
            <p:nvSpPr>
              <p:cNvPr id="11" name="Text Placeholder 3"/>
              <p:cNvSpPr txBox="1">
                <a:spLocks/>
              </p:cNvSpPr>
              <p:nvPr/>
            </p:nvSpPr>
            <p:spPr bwMode="auto">
              <a:xfrm>
                <a:off x="7514254" y="3143250"/>
                <a:ext cx="65052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2800" dirty="0">
                    <a:solidFill>
                      <a:schemeClr val="accent5"/>
                    </a:solidFill>
                    <a:latin typeface="Orly's Font 2" pitchFamily="66" charset="0"/>
                  </a:rPr>
                  <a:t>4</a:t>
                </a:r>
              </a:p>
            </p:txBody>
          </p:sp>
        </p:grpSp>
      </p:grpSp>
      <p:sp>
        <p:nvSpPr>
          <p:cNvPr id="16" name="Oval 15"/>
          <p:cNvSpPr/>
          <p:nvPr/>
        </p:nvSpPr>
        <p:spPr>
          <a:xfrm>
            <a:off x="675228" y="3464205"/>
            <a:ext cx="312920" cy="309349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3429000" y="3237318"/>
            <a:ext cx="571500" cy="17940"/>
          </a:xfrm>
          <a:prstGeom prst="straightConnector1">
            <a:avLst/>
          </a:prstGeom>
          <a:ln w="38100">
            <a:solidFill>
              <a:schemeClr val="accent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199990" y="3609917"/>
            <a:ext cx="795693" cy="2787"/>
          </a:xfrm>
          <a:prstGeom prst="straightConnector1">
            <a:avLst/>
          </a:prstGeom>
          <a:ln w="38100">
            <a:solidFill>
              <a:schemeClr val="accent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V="1">
            <a:off x="7706552" y="3017660"/>
            <a:ext cx="499859" cy="237598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7684964" y="3391308"/>
            <a:ext cx="521447" cy="217412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 Placeholder 3"/>
          <p:cNvSpPr txBox="1">
            <a:spLocks/>
          </p:cNvSpPr>
          <p:nvPr/>
        </p:nvSpPr>
        <p:spPr bwMode="auto">
          <a:xfrm>
            <a:off x="8371451" y="2732038"/>
            <a:ext cx="41827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2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9" name="Text Placeholder 3"/>
          <p:cNvSpPr txBox="1">
            <a:spLocks/>
          </p:cNvSpPr>
          <p:nvPr/>
        </p:nvSpPr>
        <p:spPr bwMode="auto">
          <a:xfrm>
            <a:off x="8313701" y="3425319"/>
            <a:ext cx="41827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2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1" name="Oval 30"/>
          <p:cNvSpPr/>
          <p:nvPr/>
        </p:nvSpPr>
        <p:spPr>
          <a:xfrm>
            <a:off x="3857688" y="3077965"/>
            <a:ext cx="312920" cy="309349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  <p:sp>
        <p:nvSpPr>
          <p:cNvPr id="32" name="Oval 31"/>
          <p:cNvSpPr/>
          <p:nvPr/>
        </p:nvSpPr>
        <p:spPr>
          <a:xfrm>
            <a:off x="7315200" y="3025241"/>
            <a:ext cx="458146" cy="498209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0475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animBg="1"/>
      <p:bldP spid="16" grpId="0" animBg="1"/>
      <p:bldP spid="27" grpId="0"/>
      <p:bldP spid="27" grpId="1"/>
      <p:bldP spid="29" grpId="0"/>
      <p:bldP spid="29" grpId="1"/>
      <p:bldP spid="31" grpId="0" animBg="1"/>
      <p:bldP spid="31" grpId="1" animBg="1"/>
      <p:bldP spid="32" grpId="0" animBg="1"/>
      <p:bldP spid="32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193" y="1017410"/>
            <a:ext cx="4000500" cy="4000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Oval 11"/>
          <p:cNvSpPr/>
          <p:nvPr/>
        </p:nvSpPr>
        <p:spPr>
          <a:xfrm>
            <a:off x="5648825" y="2990450"/>
            <a:ext cx="670772" cy="602833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  <p:sp>
        <p:nvSpPr>
          <p:cNvPr id="17" name="Oval 16"/>
          <p:cNvSpPr/>
          <p:nvPr/>
        </p:nvSpPr>
        <p:spPr>
          <a:xfrm>
            <a:off x="655727" y="4652666"/>
            <a:ext cx="312920" cy="309349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  <p:sp>
        <p:nvSpPr>
          <p:cNvPr id="18" name="Text Placeholder 3"/>
          <p:cNvSpPr txBox="1">
            <a:spLocks/>
          </p:cNvSpPr>
          <p:nvPr/>
        </p:nvSpPr>
        <p:spPr bwMode="auto">
          <a:xfrm>
            <a:off x="7658100" y="400050"/>
            <a:ext cx="800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92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812188" y="3821144"/>
            <a:ext cx="18783" cy="986196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 Placeholder 3"/>
          <p:cNvSpPr txBox="1">
            <a:spLocks/>
          </p:cNvSpPr>
          <p:nvPr/>
        </p:nvSpPr>
        <p:spPr bwMode="auto">
          <a:xfrm>
            <a:off x="4865424" y="1589993"/>
            <a:ext cx="3886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34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48" name="Straight Arrow Connector 47"/>
          <p:cNvCxnSpPr/>
          <p:nvPr/>
        </p:nvCxnSpPr>
        <p:spPr>
          <a:xfrm flipH="1">
            <a:off x="6009411" y="2065750"/>
            <a:ext cx="754380" cy="90292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>
            <a:off x="6887405" y="2065750"/>
            <a:ext cx="636975" cy="90292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 Placeholder 3"/>
          <p:cNvSpPr txBox="1">
            <a:spLocks/>
          </p:cNvSpPr>
          <p:nvPr/>
        </p:nvSpPr>
        <p:spPr bwMode="auto">
          <a:xfrm>
            <a:off x="5658185" y="3077230"/>
            <a:ext cx="7024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52" name="Text Placeholder 3"/>
          <p:cNvSpPr txBox="1">
            <a:spLocks/>
          </p:cNvSpPr>
          <p:nvPr/>
        </p:nvSpPr>
        <p:spPr bwMode="auto">
          <a:xfrm>
            <a:off x="7350478" y="3077230"/>
            <a:ext cx="6505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4</a:t>
            </a:r>
          </a:p>
        </p:txBody>
      </p:sp>
      <p:sp>
        <p:nvSpPr>
          <p:cNvPr id="54" name="Text Placeholder 2"/>
          <p:cNvSpPr txBox="1">
            <a:spLocks/>
          </p:cNvSpPr>
          <p:nvPr/>
        </p:nvSpPr>
        <p:spPr bwMode="auto">
          <a:xfrm>
            <a:off x="4955844" y="428170"/>
            <a:ext cx="3771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58 + 34 = </a:t>
            </a:r>
          </a:p>
        </p:txBody>
      </p:sp>
      <p:sp>
        <p:nvSpPr>
          <p:cNvPr id="58" name="Oval 57"/>
          <p:cNvSpPr/>
          <p:nvPr/>
        </p:nvSpPr>
        <p:spPr>
          <a:xfrm>
            <a:off x="675228" y="3464205"/>
            <a:ext cx="312920" cy="309349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330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7" grpId="0" animBg="1"/>
      <p:bldP spid="18" grpId="0"/>
      <p:bldP spid="5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43" t="24608" r="40895" b="7036"/>
          <a:stretch/>
        </p:blipFill>
        <p:spPr>
          <a:xfrm>
            <a:off x="2286000" y="1799794"/>
            <a:ext cx="2511189" cy="313898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Cloud Callout 4"/>
          <p:cNvSpPr/>
          <p:nvPr/>
        </p:nvSpPr>
        <p:spPr>
          <a:xfrm>
            <a:off x="4578824" y="233265"/>
            <a:ext cx="4114800" cy="2029251"/>
          </a:xfrm>
          <a:prstGeom prst="cloudCallout">
            <a:avLst>
              <a:gd name="adj1" fmla="val -50426"/>
              <a:gd name="adj2" fmla="val 63409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72100" y="770246"/>
            <a:ext cx="24514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34 + 58 have the same sum as 58 + 34 ? </a:t>
            </a:r>
          </a:p>
        </p:txBody>
      </p:sp>
    </p:spTree>
    <p:extLst>
      <p:ext uri="{BB962C8B-B14F-4D97-AF65-F5344CB8AC3E}">
        <p14:creationId xmlns:p14="http://schemas.microsoft.com/office/powerpoint/2010/main" val="1322524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4908076" y="285750"/>
            <a:ext cx="3771900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 34 +58 =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Locate 34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193" y="1017410"/>
            <a:ext cx="4000500" cy="4000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 Placeholder 3"/>
          <p:cNvSpPr txBox="1">
            <a:spLocks/>
          </p:cNvSpPr>
          <p:nvPr/>
        </p:nvSpPr>
        <p:spPr bwMode="auto">
          <a:xfrm>
            <a:off x="5029200" y="1559379"/>
            <a:ext cx="3886200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Decompose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58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6173188" y="2488666"/>
            <a:ext cx="754380" cy="90292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7051181" y="2512580"/>
            <a:ext cx="636975" cy="90292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3"/>
          <p:cNvSpPr txBox="1">
            <a:spLocks/>
          </p:cNvSpPr>
          <p:nvPr/>
        </p:nvSpPr>
        <p:spPr bwMode="auto">
          <a:xfrm>
            <a:off x="5847926" y="3505886"/>
            <a:ext cx="7024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5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0" name="Text Placeholder 3"/>
          <p:cNvSpPr txBox="1">
            <a:spLocks/>
          </p:cNvSpPr>
          <p:nvPr/>
        </p:nvSpPr>
        <p:spPr bwMode="auto">
          <a:xfrm>
            <a:off x="7523479" y="3505886"/>
            <a:ext cx="6505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8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1458604" y="2292370"/>
            <a:ext cx="312920" cy="309349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125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4908076" y="285750"/>
            <a:ext cx="3771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 34 +58 =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193" y="1017410"/>
            <a:ext cx="4000500" cy="4000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 Placeholder 3"/>
          <p:cNvSpPr txBox="1">
            <a:spLocks/>
          </p:cNvSpPr>
          <p:nvPr/>
        </p:nvSpPr>
        <p:spPr bwMode="auto">
          <a:xfrm>
            <a:off x="5029200" y="1559379"/>
            <a:ext cx="3886200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58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6173188" y="2488666"/>
            <a:ext cx="754380" cy="90292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7051181" y="2512580"/>
            <a:ext cx="636975" cy="90292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3"/>
          <p:cNvSpPr txBox="1">
            <a:spLocks/>
          </p:cNvSpPr>
          <p:nvPr/>
        </p:nvSpPr>
        <p:spPr bwMode="auto">
          <a:xfrm>
            <a:off x="5847926" y="3505886"/>
            <a:ext cx="7024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5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0" name="Text Placeholder 3"/>
          <p:cNvSpPr txBox="1">
            <a:spLocks/>
          </p:cNvSpPr>
          <p:nvPr/>
        </p:nvSpPr>
        <p:spPr bwMode="auto">
          <a:xfrm>
            <a:off x="7523479" y="3505886"/>
            <a:ext cx="6505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8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1458604" y="2292370"/>
            <a:ext cx="312920" cy="309349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5828704" y="3418701"/>
            <a:ext cx="670772" cy="602833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1615064" y="2524562"/>
            <a:ext cx="18783" cy="1831124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1454544" y="4276281"/>
            <a:ext cx="312920" cy="309349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7469827" y="3436551"/>
            <a:ext cx="503961" cy="498209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  <p:sp>
        <p:nvSpPr>
          <p:cNvPr id="16" name="Oval 15"/>
          <p:cNvSpPr/>
          <p:nvPr/>
        </p:nvSpPr>
        <p:spPr>
          <a:xfrm>
            <a:off x="3857181" y="4260358"/>
            <a:ext cx="312920" cy="309349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 flipV="1">
            <a:off x="7883328" y="3326364"/>
            <a:ext cx="499859" cy="237598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/>
          <p:cNvSpPr/>
          <p:nvPr/>
        </p:nvSpPr>
        <p:spPr>
          <a:xfrm>
            <a:off x="8427493" y="3008273"/>
            <a:ext cx="554357" cy="54803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  <p:sp>
        <p:nvSpPr>
          <p:cNvPr id="21" name="Text Placeholder 3"/>
          <p:cNvSpPr txBox="1">
            <a:spLocks/>
          </p:cNvSpPr>
          <p:nvPr/>
        </p:nvSpPr>
        <p:spPr bwMode="auto">
          <a:xfrm>
            <a:off x="8497127" y="3075108"/>
            <a:ext cx="41827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6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1667814" y="4514850"/>
            <a:ext cx="2529583" cy="0"/>
          </a:xfrm>
          <a:prstGeom prst="straightConnector1">
            <a:avLst/>
          </a:prstGeom>
          <a:ln w="38100">
            <a:solidFill>
              <a:schemeClr val="accent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7902684" y="3703332"/>
            <a:ext cx="521447" cy="217412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Placeholder 3"/>
          <p:cNvSpPr txBox="1">
            <a:spLocks/>
          </p:cNvSpPr>
          <p:nvPr/>
        </p:nvSpPr>
        <p:spPr bwMode="auto">
          <a:xfrm>
            <a:off x="8485351" y="3797973"/>
            <a:ext cx="380248" cy="432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2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8401168" y="3708811"/>
            <a:ext cx="554357" cy="583441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  <p:cxnSp>
        <p:nvCxnSpPr>
          <p:cNvPr id="26" name="Straight Arrow Connector 25"/>
          <p:cNvCxnSpPr/>
          <p:nvPr/>
        </p:nvCxnSpPr>
        <p:spPr>
          <a:xfrm>
            <a:off x="0" y="4925990"/>
            <a:ext cx="800100" cy="0"/>
          </a:xfrm>
          <a:prstGeom prst="straightConnector1">
            <a:avLst/>
          </a:prstGeom>
          <a:ln w="38100">
            <a:solidFill>
              <a:schemeClr val="accent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Oval 26"/>
          <p:cNvSpPr/>
          <p:nvPr/>
        </p:nvSpPr>
        <p:spPr>
          <a:xfrm>
            <a:off x="657288" y="4667601"/>
            <a:ext cx="312920" cy="309349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  <p:sp>
        <p:nvSpPr>
          <p:cNvPr id="28" name="Text Placeholder 3"/>
          <p:cNvSpPr txBox="1">
            <a:spLocks/>
          </p:cNvSpPr>
          <p:nvPr/>
        </p:nvSpPr>
        <p:spPr bwMode="auto">
          <a:xfrm>
            <a:off x="7763056" y="244286"/>
            <a:ext cx="727364" cy="475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92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3878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2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8" grpId="0" animBg="1"/>
      <p:bldP spid="18" grpId="1" animBg="1"/>
      <p:bldP spid="18" grpId="2" animBg="1"/>
      <p:bldP spid="21" grpId="0"/>
      <p:bldP spid="21" grpId="1"/>
      <p:bldP spid="24" grpId="0"/>
      <p:bldP spid="24" grpId="1"/>
      <p:bldP spid="25" grpId="0" animBg="1"/>
      <p:bldP spid="25" grpId="1" animBg="1"/>
      <p:bldP spid="25" grpId="2" animBg="1"/>
      <p:bldP spid="27" grpId="0" animBg="1"/>
      <p:bldP spid="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4867132" y="681542"/>
            <a:ext cx="37719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 No matter which path is taken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193" y="1017410"/>
            <a:ext cx="4000500" cy="4000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Oval 10"/>
          <p:cNvSpPr/>
          <p:nvPr/>
        </p:nvSpPr>
        <p:spPr>
          <a:xfrm>
            <a:off x="1458604" y="2292370"/>
            <a:ext cx="312920" cy="309349"/>
          </a:xfrm>
          <a:prstGeom prst="ellipse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1615064" y="2524562"/>
            <a:ext cx="18783" cy="1831124"/>
          </a:xfrm>
          <a:prstGeom prst="straightConnector1">
            <a:avLst/>
          </a:prstGeom>
          <a:ln w="38100">
            <a:solidFill>
              <a:schemeClr val="accent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1667814" y="4514850"/>
            <a:ext cx="2529583" cy="0"/>
          </a:xfrm>
          <a:prstGeom prst="straightConnector1">
            <a:avLst/>
          </a:prstGeom>
          <a:ln w="38100">
            <a:solidFill>
              <a:schemeClr val="accent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0" y="4925990"/>
            <a:ext cx="800100" cy="0"/>
          </a:xfrm>
          <a:prstGeom prst="straightConnector1">
            <a:avLst/>
          </a:prstGeom>
          <a:ln w="38100">
            <a:solidFill>
              <a:schemeClr val="accent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25"/>
          <p:cNvSpPr/>
          <p:nvPr/>
        </p:nvSpPr>
        <p:spPr>
          <a:xfrm>
            <a:off x="1454544" y="4276281"/>
            <a:ext cx="312920" cy="309349"/>
          </a:xfrm>
          <a:prstGeom prst="ellipse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  <p:sp>
        <p:nvSpPr>
          <p:cNvPr id="27" name="Oval 26"/>
          <p:cNvSpPr/>
          <p:nvPr/>
        </p:nvSpPr>
        <p:spPr>
          <a:xfrm>
            <a:off x="3857181" y="4260358"/>
            <a:ext cx="312920" cy="309349"/>
          </a:xfrm>
          <a:prstGeom prst="ellipse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  <p:sp>
        <p:nvSpPr>
          <p:cNvPr id="28" name="Oval 27"/>
          <p:cNvSpPr/>
          <p:nvPr/>
        </p:nvSpPr>
        <p:spPr>
          <a:xfrm>
            <a:off x="657288" y="4667601"/>
            <a:ext cx="312920" cy="309349"/>
          </a:xfrm>
          <a:prstGeom prst="ellipse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  <p:sp>
        <p:nvSpPr>
          <p:cNvPr id="25" name="Text Placeholder 2"/>
          <p:cNvSpPr txBox="1">
            <a:spLocks/>
          </p:cNvSpPr>
          <p:nvPr/>
        </p:nvSpPr>
        <p:spPr bwMode="auto">
          <a:xfrm>
            <a:off x="4774157" y="1852940"/>
            <a:ext cx="3771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 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34 + 58 = 92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9" name="Text Placeholder 2"/>
          <p:cNvSpPr txBox="1">
            <a:spLocks/>
          </p:cNvSpPr>
          <p:nvPr/>
        </p:nvSpPr>
        <p:spPr bwMode="auto">
          <a:xfrm>
            <a:off x="4926841" y="2389802"/>
            <a:ext cx="3771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58 + 34 = 92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0" name="Oval 29"/>
          <p:cNvSpPr/>
          <p:nvPr/>
        </p:nvSpPr>
        <p:spPr>
          <a:xfrm>
            <a:off x="3072452" y="3072252"/>
            <a:ext cx="312920" cy="309349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  <p:cxnSp>
        <p:nvCxnSpPr>
          <p:cNvPr id="31" name="Straight Arrow Connector 30"/>
          <p:cNvCxnSpPr/>
          <p:nvPr/>
        </p:nvCxnSpPr>
        <p:spPr>
          <a:xfrm>
            <a:off x="3228912" y="3226926"/>
            <a:ext cx="628269" cy="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-26276" y="3714096"/>
            <a:ext cx="840024" cy="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817042" y="3746710"/>
            <a:ext cx="0" cy="920891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Oval 36"/>
          <p:cNvSpPr/>
          <p:nvPr/>
        </p:nvSpPr>
        <p:spPr>
          <a:xfrm>
            <a:off x="3857181" y="3072252"/>
            <a:ext cx="312920" cy="309349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  <p:sp>
        <p:nvSpPr>
          <p:cNvPr id="43" name="Oval 42"/>
          <p:cNvSpPr/>
          <p:nvPr/>
        </p:nvSpPr>
        <p:spPr>
          <a:xfrm>
            <a:off x="660582" y="3493057"/>
            <a:ext cx="312920" cy="309349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  <p:sp>
        <p:nvSpPr>
          <p:cNvPr id="44" name="Oval 43"/>
          <p:cNvSpPr/>
          <p:nvPr/>
        </p:nvSpPr>
        <p:spPr>
          <a:xfrm>
            <a:off x="663584" y="4668489"/>
            <a:ext cx="312920" cy="309349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  <p:sp>
        <p:nvSpPr>
          <p:cNvPr id="45" name="Oval Callout 44"/>
          <p:cNvSpPr/>
          <p:nvPr/>
        </p:nvSpPr>
        <p:spPr>
          <a:xfrm>
            <a:off x="4648764" y="3167788"/>
            <a:ext cx="2353709" cy="1401688"/>
          </a:xfrm>
          <a:prstGeom prst="wedgeEllipseCallout">
            <a:avLst>
              <a:gd name="adj1" fmla="val -53025"/>
              <a:gd name="adj2" fmla="val 54326"/>
            </a:avLst>
          </a:prstGeom>
          <a:solidFill>
            <a:schemeClr val="accent2"/>
          </a:solidFill>
          <a:ln w="38100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838129" y="3465761"/>
            <a:ext cx="20156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 sum is 92 – no matter which path. </a:t>
            </a:r>
          </a:p>
        </p:txBody>
      </p:sp>
    </p:spTree>
    <p:extLst>
      <p:ext uri="{BB962C8B-B14F-4D97-AF65-F5344CB8AC3E}">
        <p14:creationId xmlns:p14="http://schemas.microsoft.com/office/powerpoint/2010/main" val="1672960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500"/>
                            </p:stCondLst>
                            <p:childTnLst>
                              <p:par>
                                <p:cTn id="6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0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000"/>
                            </p:stCondLst>
                            <p:childTnLst>
                              <p:par>
                                <p:cTn id="95" presetID="10" presetClass="exit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900"/>
                            </p:stCondLst>
                            <p:childTnLst>
                              <p:par>
                                <p:cTn id="10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9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8900"/>
                            </p:stCondLst>
                            <p:childTnLst>
                              <p:par>
                                <p:cTn id="11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1" grpId="0" animBg="1"/>
      <p:bldP spid="11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5" grpId="0" build="p"/>
      <p:bldP spid="29" grpId="0" build="p"/>
      <p:bldP spid="30" grpId="0" animBg="1"/>
      <p:bldP spid="30" grpId="1" animBg="1"/>
      <p:bldP spid="37" grpId="0" animBg="1"/>
      <p:bldP spid="37" grpId="1" animBg="1"/>
      <p:bldP spid="43" grpId="0" animBg="1"/>
      <p:bldP spid="43" grpId="1" animBg="1"/>
      <p:bldP spid="44" grpId="0" animBg="1"/>
      <p:bldP spid="45" grpId="0" animBg="1"/>
      <p:bldP spid="4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23272" y="1333862"/>
            <a:ext cx="70866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have learned how to add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a hundreds chart.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92894" y="1321993"/>
            <a:ext cx="75438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add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a hundreds chart.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42900" y="1234440"/>
            <a:ext cx="7886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Decomposing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is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taking apart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 number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939800" y="2160588"/>
            <a:ext cx="2232025" cy="5238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  <a:defRPr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331788" y="3074988"/>
            <a:ext cx="1401762" cy="1336675"/>
            <a:chOff x="330996" y="3074233"/>
            <a:chExt cx="1401946" cy="1337331"/>
          </a:xfrm>
        </p:grpSpPr>
        <p:sp>
          <p:nvSpPr>
            <p:cNvPr id="7" name="Rectangle 6"/>
            <p:cNvSpPr>
              <a:spLocks noChangeAspect="1"/>
            </p:cNvSpPr>
            <p:nvPr/>
          </p:nvSpPr>
          <p:spPr>
            <a:xfrm rot="5400000">
              <a:off x="1080352" y="3565052"/>
              <a:ext cx="236654" cy="23021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>
              <a:spLocks noChangeAspect="1"/>
            </p:cNvSpPr>
            <p:nvPr/>
          </p:nvSpPr>
          <p:spPr>
            <a:xfrm rot="5400000">
              <a:off x="776305" y="3565846"/>
              <a:ext cx="236654" cy="22863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>
              <a:spLocks noChangeAspect="1"/>
            </p:cNvSpPr>
            <p:nvPr/>
          </p:nvSpPr>
          <p:spPr>
            <a:xfrm rot="5400000">
              <a:off x="472259" y="3565052"/>
              <a:ext cx="236654" cy="23021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330996" y="3074233"/>
              <a:ext cx="1401946" cy="1337331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11" name="Rectangle 10"/>
            <p:cNvSpPr>
              <a:spLocks noChangeAspect="1"/>
            </p:cNvSpPr>
            <p:nvPr/>
          </p:nvSpPr>
          <p:spPr>
            <a:xfrm rot="5400000">
              <a:off x="1385192" y="3565052"/>
              <a:ext cx="236654" cy="23021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2" name="Group 6"/>
          <p:cNvGrpSpPr>
            <a:grpSpLocks/>
          </p:cNvGrpSpPr>
          <p:nvPr/>
        </p:nvGrpSpPr>
        <p:grpSpPr bwMode="auto">
          <a:xfrm>
            <a:off x="2420938" y="3098800"/>
            <a:ext cx="1371600" cy="1320800"/>
            <a:chOff x="2420714" y="3098217"/>
            <a:chExt cx="1371600" cy="1321480"/>
          </a:xfrm>
        </p:grpSpPr>
        <p:sp>
          <p:nvSpPr>
            <p:cNvPr id="13" name="Rectangle 12"/>
            <p:cNvSpPr>
              <a:spLocks noChangeAspect="1"/>
            </p:cNvSpPr>
            <p:nvPr/>
          </p:nvSpPr>
          <p:spPr>
            <a:xfrm rot="5400000">
              <a:off x="2988184" y="3626392"/>
              <a:ext cx="236660" cy="22860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2420714" y="3098217"/>
              <a:ext cx="1371600" cy="1321480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5" name="Straight Arrow Connector 14"/>
          <p:cNvCxnSpPr/>
          <p:nvPr/>
        </p:nvCxnSpPr>
        <p:spPr>
          <a:xfrm flipH="1">
            <a:off x="1389063" y="2581275"/>
            <a:ext cx="585787" cy="493713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2138363" y="2597150"/>
            <a:ext cx="565150" cy="579438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2"/>
          <p:cNvSpPr txBox="1">
            <a:spLocks/>
          </p:cNvSpPr>
          <p:nvPr/>
        </p:nvSpPr>
        <p:spPr bwMode="auto">
          <a:xfrm>
            <a:off x="5616575" y="2162705"/>
            <a:ext cx="2232025" cy="5238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  <a:defRPr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23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8" name="Text Placeholder 2"/>
          <p:cNvSpPr txBox="1">
            <a:spLocks/>
          </p:cNvSpPr>
          <p:nvPr/>
        </p:nvSpPr>
        <p:spPr bwMode="auto">
          <a:xfrm>
            <a:off x="6665913" y="3523193"/>
            <a:ext cx="2232025" cy="5238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  <a:defRPr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4973638" y="3523193"/>
            <a:ext cx="1257300" cy="5238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  <a:defRPr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20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 flipH="1">
            <a:off x="5822950" y="2664355"/>
            <a:ext cx="842963" cy="858838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6813550" y="2640543"/>
            <a:ext cx="838200" cy="94615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81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571500" y="857250"/>
            <a:ext cx="32004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This is a hundreds chart.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1922" y="281329"/>
            <a:ext cx="4249571" cy="4249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 Placeholder 3"/>
          <p:cNvSpPr txBox="1">
            <a:spLocks/>
          </p:cNvSpPr>
          <p:nvPr/>
        </p:nvSpPr>
        <p:spPr bwMode="auto">
          <a:xfrm>
            <a:off x="685800" y="1885950"/>
            <a:ext cx="29718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Ones increase and decrease horizontally.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231922" y="1198674"/>
            <a:ext cx="4249571" cy="394479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231922" y="3684919"/>
            <a:ext cx="4249571" cy="433927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4231922" y="1491450"/>
            <a:ext cx="4249571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4242158" y="3970123"/>
            <a:ext cx="4239335" cy="19765"/>
          </a:xfrm>
          <a:prstGeom prst="straightConnector1">
            <a:avLst/>
          </a:prstGeom>
          <a:ln w="38100"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0" name="Text Placeholder 3"/>
          <p:cNvSpPr txBox="1">
            <a:spLocks/>
          </p:cNvSpPr>
          <p:nvPr/>
        </p:nvSpPr>
        <p:spPr bwMode="auto">
          <a:xfrm>
            <a:off x="726722" y="3371850"/>
            <a:ext cx="29718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Tens increase and decrease vertically.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1" name="Rectangle 10"/>
          <p:cNvSpPr/>
          <p:nvPr/>
        </p:nvSpPr>
        <p:spPr>
          <a:xfrm rot="5400000">
            <a:off x="3175443" y="2189153"/>
            <a:ext cx="4249572" cy="433927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5382117" y="281331"/>
            <a:ext cx="0" cy="4249572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 rot="5400000">
            <a:off x="4869744" y="2189151"/>
            <a:ext cx="4249572" cy="433927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7062770" y="281329"/>
            <a:ext cx="0" cy="4249572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 animBg="1"/>
      <p:bldP spid="5" grpId="1" animBg="1"/>
      <p:bldP spid="7" grpId="0" animBg="1"/>
      <p:bldP spid="7" grpId="1" animBg="1"/>
      <p:bldP spid="10" grpId="0"/>
      <p:bldP spid="11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 txBox="1">
            <a:spLocks/>
          </p:cNvSpPr>
          <p:nvPr/>
        </p:nvSpPr>
        <p:spPr bwMode="auto">
          <a:xfrm>
            <a:off x="1143000" y="1234440"/>
            <a:ext cx="72009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You have 46 crayons and your friend has 15 crayons. How many crayons do you have in all ?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61" t="26176" r="49836" b="31669"/>
          <a:stretch/>
        </p:blipFill>
        <p:spPr>
          <a:xfrm>
            <a:off x="4252129" y="2619435"/>
            <a:ext cx="614149" cy="1883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971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601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4914900" y="1748367"/>
            <a:ext cx="3771900" cy="1471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46 + 15 =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L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ocate 46 on the hundreds chart.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193" y="1017410"/>
            <a:ext cx="4000500" cy="4000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val 4"/>
          <p:cNvSpPr/>
          <p:nvPr/>
        </p:nvSpPr>
        <p:spPr>
          <a:xfrm>
            <a:off x="2269599" y="2685731"/>
            <a:ext cx="312920" cy="309349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4914900" y="494190"/>
            <a:ext cx="3771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46 + 15 =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193" y="1017410"/>
            <a:ext cx="4000500" cy="4000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val 4"/>
          <p:cNvSpPr/>
          <p:nvPr/>
        </p:nvSpPr>
        <p:spPr>
          <a:xfrm>
            <a:off x="2269599" y="2685731"/>
            <a:ext cx="312920" cy="309349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  <p:sp>
        <p:nvSpPr>
          <p:cNvPr id="6" name="Text Placeholder 3"/>
          <p:cNvSpPr txBox="1">
            <a:spLocks/>
          </p:cNvSpPr>
          <p:nvPr/>
        </p:nvSpPr>
        <p:spPr bwMode="auto">
          <a:xfrm>
            <a:off x="5029200" y="1653943"/>
            <a:ext cx="3886200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Decompose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15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6173188" y="2583230"/>
            <a:ext cx="754380" cy="90292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7051181" y="2566200"/>
            <a:ext cx="636975" cy="90292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3"/>
          <p:cNvSpPr txBox="1">
            <a:spLocks/>
          </p:cNvSpPr>
          <p:nvPr/>
        </p:nvSpPr>
        <p:spPr bwMode="auto">
          <a:xfrm>
            <a:off x="5847927" y="3600450"/>
            <a:ext cx="6505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1" name="Text Placeholder 3"/>
          <p:cNvSpPr txBox="1">
            <a:spLocks/>
          </p:cNvSpPr>
          <p:nvPr/>
        </p:nvSpPr>
        <p:spPr bwMode="auto">
          <a:xfrm>
            <a:off x="7478323" y="3600450"/>
            <a:ext cx="6505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1779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4914900" y="494190"/>
            <a:ext cx="3771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46 + 15 =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193" y="1017410"/>
            <a:ext cx="4000500" cy="4000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val 4"/>
          <p:cNvSpPr/>
          <p:nvPr/>
        </p:nvSpPr>
        <p:spPr>
          <a:xfrm>
            <a:off x="2269599" y="2685731"/>
            <a:ext cx="312920" cy="309349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  <p:sp>
        <p:nvSpPr>
          <p:cNvPr id="6" name="Text Placeholder 3"/>
          <p:cNvSpPr txBox="1">
            <a:spLocks/>
          </p:cNvSpPr>
          <p:nvPr/>
        </p:nvSpPr>
        <p:spPr bwMode="auto">
          <a:xfrm>
            <a:off x="5029200" y="1653943"/>
            <a:ext cx="3886200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15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6173188" y="2583230"/>
            <a:ext cx="754380" cy="90292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7051181" y="2566200"/>
            <a:ext cx="636975" cy="90292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3"/>
          <p:cNvSpPr txBox="1">
            <a:spLocks/>
          </p:cNvSpPr>
          <p:nvPr/>
        </p:nvSpPr>
        <p:spPr bwMode="auto">
          <a:xfrm>
            <a:off x="5847927" y="3600450"/>
            <a:ext cx="6505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1" name="Text Placeholder 3"/>
          <p:cNvSpPr txBox="1">
            <a:spLocks/>
          </p:cNvSpPr>
          <p:nvPr/>
        </p:nvSpPr>
        <p:spPr bwMode="auto">
          <a:xfrm>
            <a:off x="7478323" y="3600450"/>
            <a:ext cx="6505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5813550" y="3502573"/>
            <a:ext cx="588151" cy="587349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2426059" y="2945328"/>
            <a:ext cx="0" cy="42888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2265539" y="3064859"/>
            <a:ext cx="312920" cy="309349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5254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4914900" y="494190"/>
            <a:ext cx="3771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46 + 15 =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193" y="1017410"/>
            <a:ext cx="4000500" cy="4000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 Placeholder 3"/>
          <p:cNvSpPr txBox="1">
            <a:spLocks/>
          </p:cNvSpPr>
          <p:nvPr/>
        </p:nvSpPr>
        <p:spPr bwMode="auto">
          <a:xfrm>
            <a:off x="5029200" y="1653943"/>
            <a:ext cx="3886200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15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6173188" y="2583230"/>
            <a:ext cx="754380" cy="90292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7051181" y="2566200"/>
            <a:ext cx="636975" cy="90292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3"/>
          <p:cNvSpPr txBox="1">
            <a:spLocks/>
          </p:cNvSpPr>
          <p:nvPr/>
        </p:nvSpPr>
        <p:spPr bwMode="auto">
          <a:xfrm>
            <a:off x="5847927" y="3600450"/>
            <a:ext cx="6505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1" name="Text Placeholder 3"/>
          <p:cNvSpPr txBox="1">
            <a:spLocks/>
          </p:cNvSpPr>
          <p:nvPr/>
        </p:nvSpPr>
        <p:spPr bwMode="auto">
          <a:xfrm>
            <a:off x="7478323" y="3600450"/>
            <a:ext cx="6505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2265539" y="3064859"/>
            <a:ext cx="312920" cy="309349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7388120" y="3506065"/>
            <a:ext cx="588151" cy="587351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  <p:sp>
        <p:nvSpPr>
          <p:cNvPr id="16" name="Oval 15"/>
          <p:cNvSpPr/>
          <p:nvPr/>
        </p:nvSpPr>
        <p:spPr>
          <a:xfrm>
            <a:off x="3869354" y="3091241"/>
            <a:ext cx="312920" cy="309349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2470529" y="3294973"/>
            <a:ext cx="457378" cy="0"/>
          </a:xfrm>
          <a:prstGeom prst="straightConnector1">
            <a:avLst/>
          </a:prstGeom>
          <a:ln w="38100">
            <a:solidFill>
              <a:schemeClr val="accent5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2786219" y="3294969"/>
            <a:ext cx="457378" cy="0"/>
          </a:xfrm>
          <a:prstGeom prst="straightConnector1">
            <a:avLst/>
          </a:prstGeom>
          <a:ln w="38100">
            <a:solidFill>
              <a:schemeClr val="accent5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167225" y="3294965"/>
            <a:ext cx="457378" cy="0"/>
          </a:xfrm>
          <a:prstGeom prst="straightConnector1">
            <a:avLst/>
          </a:prstGeom>
          <a:ln w="38100">
            <a:solidFill>
              <a:schemeClr val="accent5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570003" y="3305847"/>
            <a:ext cx="457378" cy="0"/>
          </a:xfrm>
          <a:prstGeom prst="straightConnector1">
            <a:avLst/>
          </a:prstGeom>
          <a:ln w="38100">
            <a:solidFill>
              <a:schemeClr val="accent5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V="1">
            <a:off x="7803584" y="3469120"/>
            <a:ext cx="499859" cy="237598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 Placeholder 3"/>
          <p:cNvSpPr txBox="1">
            <a:spLocks/>
          </p:cNvSpPr>
          <p:nvPr/>
        </p:nvSpPr>
        <p:spPr bwMode="auto">
          <a:xfrm>
            <a:off x="8371451" y="3213946"/>
            <a:ext cx="41827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4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26" name="Straight Arrow Connector 25"/>
          <p:cNvCxnSpPr/>
          <p:nvPr/>
        </p:nvCxnSpPr>
        <p:spPr>
          <a:xfrm>
            <a:off x="7837368" y="3854764"/>
            <a:ext cx="521447" cy="217412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 Placeholder 3"/>
          <p:cNvSpPr txBox="1">
            <a:spLocks/>
          </p:cNvSpPr>
          <p:nvPr/>
        </p:nvSpPr>
        <p:spPr bwMode="auto">
          <a:xfrm>
            <a:off x="8404109" y="3884992"/>
            <a:ext cx="41827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28" name="Straight Arrow Connector 27"/>
          <p:cNvCxnSpPr/>
          <p:nvPr/>
        </p:nvCxnSpPr>
        <p:spPr>
          <a:xfrm>
            <a:off x="0" y="3600450"/>
            <a:ext cx="342900" cy="0"/>
          </a:xfrm>
          <a:prstGeom prst="straightConnector1">
            <a:avLst/>
          </a:prstGeom>
          <a:ln w="38100">
            <a:solidFill>
              <a:schemeClr val="accent5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val 28"/>
          <p:cNvSpPr/>
          <p:nvPr/>
        </p:nvSpPr>
        <p:spPr>
          <a:xfrm>
            <a:off x="271465" y="3457705"/>
            <a:ext cx="312920" cy="309349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  <p:sp>
        <p:nvSpPr>
          <p:cNvPr id="30" name="Text Placeholder 3"/>
          <p:cNvSpPr txBox="1">
            <a:spLocks/>
          </p:cNvSpPr>
          <p:nvPr/>
        </p:nvSpPr>
        <p:spPr bwMode="auto">
          <a:xfrm>
            <a:off x="7445599" y="481676"/>
            <a:ext cx="800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61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61" t="26176" r="49836" b="31669"/>
          <a:stretch/>
        </p:blipFill>
        <p:spPr>
          <a:xfrm>
            <a:off x="8097371" y="173332"/>
            <a:ext cx="371709" cy="1139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788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6" grpId="1" animBg="1"/>
      <p:bldP spid="25" grpId="0"/>
      <p:bldP spid="27" grpId="0"/>
      <p:bldP spid="29" grpId="0" animBg="1"/>
      <p:bldP spid="30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7423</TotalTime>
  <Words>312</Words>
  <Application>Microsoft Office PowerPoint</Application>
  <PresentationFormat>On-screen Show (16:9)</PresentationFormat>
  <Paragraphs>93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</vt:lpstr>
      <vt:lpstr>Courier New</vt:lpstr>
      <vt:lpstr>Orly's Font 2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341</cp:revision>
  <dcterms:created xsi:type="dcterms:W3CDTF">2011-06-12T17:04:43Z</dcterms:created>
  <dcterms:modified xsi:type="dcterms:W3CDTF">2015-06-07T13:45:25Z</dcterms:modified>
</cp:coreProperties>
</file>